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jpg" ContentType="image/jpg"/>
  <Default Extension="png" ContentType="image/png"/>
  <Default Extension="gif" ContentType="image/gif"/>
  <Override PartName="/docProps/app.xml" ContentType="application/vnd.openxmlformats-officedocument.extended-properties+xml"/>
  <Override PartName="/ppt/theme/theme1.xml" ContentType="application/vnd.openxmlformats-officedocument.theme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 type="screen4x3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�#�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DDD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06588" y="4947624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746027" y="6180957"/>
            <a:ext cx="17346032" cy="3523724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P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p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&amp;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P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d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m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p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n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y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5197619" y="4961909"/>
            <a:ext cx="1988095" cy="457131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2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2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1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0017875" y="1026073"/>
            <a:ext cx="6863709" cy="9259641"/>
            <a:chOff x="10017875" y="1026073"/>
            <a:chExt cx="6863709" cy="9259641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017875" y="1026073"/>
              <a:ext cx="6863709" cy="925964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DE4B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08714" y="7664988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6441927" y="8369539"/>
            <a:ext cx="5401861" cy="90283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w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w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w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m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r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c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a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n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v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a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s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c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o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m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울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구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구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디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지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털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길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7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삼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성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T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밸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0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호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m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r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c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a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n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v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a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s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@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m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r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d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h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c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o</a:t>
            </a:r>
            <a:r>
              <a:rPr lang="en-US" sz="1200" dirty="0" smtClean="0">
                <a:solidFill>
                  <a:srgbClr val="ddd7cb"/>
                </a:solidFill>
                <a:latin typeface="KoPubWorldDotum_Pro Medium" pitchFamily="34" charset="0"/>
                <a:cs typeface="KoPubWorldDotum_Pro Medium" pitchFamily="34" charset="0"/>
              </a:rPr>
              <a:t>m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6441927" y="9219048"/>
            <a:ext cx="5401861" cy="270966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©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M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D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H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A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L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L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G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H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T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S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S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V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D</a:t>
            </a:r>
            <a:r>
              <a:rPr lang="en-US" sz="1200" dirty="0" smtClean="0">
                <a:solidFill>
                  <a:srgbClr val="ddd7cb"/>
                </a:solidFill>
                <a:latin typeface="Gmarket Sans Medium" pitchFamily="34" charset="0"/>
                <a:cs typeface="Gmarket Sans Medium" pitchFamily="34" charset="0"/>
              </a:rPr>
              <a:t>.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5996392" y="4458487"/>
            <a:ext cx="13967444" cy="1691386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i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f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-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l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g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g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d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w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7400" spc="2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d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8417662" y="3245427"/>
            <a:ext cx="1308546" cy="1333333"/>
            <a:chOff x="8417662" y="3245427"/>
            <a:chExt cx="1308546" cy="133333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17662" y="3245427"/>
              <a:ext cx="1308546" cy="133333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2962946" y="3912094"/>
            <a:ext cx="2848107" cy="1916229"/>
            <a:chOff x="2962946" y="3912094"/>
            <a:chExt cx="2848107" cy="191622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62946" y="3912094"/>
              <a:ext cx="2848107" cy="191622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DDD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17905" y="2239138"/>
            <a:ext cx="4994572" cy="1466630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b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l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f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n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n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35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5706588" y="503083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5197587" y="517369"/>
            <a:ext cx="1988095" cy="53013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1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5749714" y="2441255"/>
            <a:ext cx="1988095" cy="53013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1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8119357" y="2445475"/>
            <a:ext cx="1988095" cy="52380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2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10489000" y="2445475"/>
            <a:ext cx="1988095" cy="52380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3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12858643" y="2445475"/>
            <a:ext cx="1988095" cy="52380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4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15228286" y="2445475"/>
            <a:ext cx="1988095" cy="52380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de4b3f"/>
                </a:solidFill>
                <a:latin typeface="Gmarket Sans Bold" pitchFamily="34" charset="0"/>
                <a:cs typeface="Gmarket Sans Bold" pitchFamily="34" charset="0"/>
              </a:rPr>
              <a:t>5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5749714" y="2929070"/>
            <a:ext cx="2404000" cy="50284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B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119362" y="2929067"/>
            <a:ext cx="2404000" cy="50284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V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I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10489048" y="2929067"/>
            <a:ext cx="2404000" cy="605713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P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D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2200" i="1" b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12855429" y="2929067"/>
            <a:ext cx="2404000" cy="57428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H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I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Y</a:t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15228286" y="2939543"/>
            <a:ext cx="2404000" cy="57428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M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M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B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092302" y="4238032"/>
            <a:ext cx="16101110" cy="47619"/>
            <a:chOff x="1092302" y="4238032"/>
            <a:chExt cx="16101110" cy="47619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2302" y="4238032"/>
              <a:ext cx="16101110" cy="47619"/>
            </a:xfrm>
            <a:prstGeom prst="rect">
              <a:avLst/>
            </a:prstGeom>
          </p:spPr>
        </p:pic>
      </p:grpSp>
      <p:sp>
        <p:nvSpPr>
          <p:cNvPr id="18" name="Object 18"/>
          <p:cNvSpPr txBox="1"/>
          <p:nvPr/>
        </p:nvSpPr>
        <p:spPr>
          <a:xfrm>
            <a:off x="5749719" y="4569524"/>
            <a:ext cx="2919150" cy="27427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U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S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T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Y</a:t>
            </a:r>
            <a:endParaRPr lang="en-US" dirty="0"/>
          </a:p>
        </p:txBody>
      </p:sp>
      <p:sp>
        <p:nvSpPr>
          <p:cNvPr id="19" name="Object 19"/>
          <p:cNvSpPr txBox="1"/>
          <p:nvPr/>
        </p:nvSpPr>
        <p:spPr>
          <a:xfrm>
            <a:off x="8033643" y="4569524"/>
            <a:ext cx="2919150" cy="140567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·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C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A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T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G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Y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·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C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A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T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G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Y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·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C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A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T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G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Y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·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C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A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T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G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Y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V</a:t>
            </a:r>
            <a:endParaRPr lang="en-US" dirty="0"/>
          </a:p>
        </p:txBody>
      </p:sp>
      <p:sp>
        <p:nvSpPr>
          <p:cNvPr id="20" name="Object 20"/>
          <p:cNvSpPr txBox="1"/>
          <p:nvPr/>
        </p:nvSpPr>
        <p:spPr>
          <a:xfrm>
            <a:off x="10393810" y="4569524"/>
            <a:ext cx="2919150" cy="104854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·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S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P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A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P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D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U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C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T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·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U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S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P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C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I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A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L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 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P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D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U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C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T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S</a:t>
            </a:r>
            <a:endParaRPr lang="en-US" dirty="0"/>
          </a:p>
        </p:txBody>
      </p:sp>
      <p:sp>
        <p:nvSpPr>
          <p:cNvPr id="21" name="Object 21"/>
          <p:cNvSpPr txBox="1"/>
          <p:nvPr/>
        </p:nvSpPr>
        <p:spPr>
          <a:xfrm>
            <a:off x="15201487" y="4569524"/>
            <a:ext cx="2919150" cy="362847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U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M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M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B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endParaRPr lang="en-US" dirty="0"/>
          </a:p>
        </p:txBody>
      </p:sp>
      <p:sp>
        <p:nvSpPr>
          <p:cNvPr id="22" name="Object 22"/>
          <p:cNvSpPr txBox="1"/>
          <p:nvPr/>
        </p:nvSpPr>
        <p:spPr>
          <a:xfrm>
            <a:off x="12750379" y="4569524"/>
            <a:ext cx="2919150" cy="691411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·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U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G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A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L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·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V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O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L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U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N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T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E</a:t>
            </a:r>
            <a:r>
              <a:rPr lang="en-US" sz="1200" dirty="0" smtClean="0">
                <a:solidFill>
                  <a:srgbClr val="de4b3f"/>
                </a:solidFill>
                <a:latin typeface="Gmarket Sans Medium" pitchFamily="34" charset="0"/>
                <a:cs typeface="Gmarket Sans Medium" pitchFamily="34" charset="0"/>
              </a:rPr>
              <a:t>R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098857" y="6486894"/>
            <a:ext cx="3941152" cy="2511339"/>
            <a:chOff x="1098857" y="6486894"/>
            <a:chExt cx="3941152" cy="2511339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98857" y="6486894"/>
              <a:ext cx="3941152" cy="25113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DDD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8857" y="2239133"/>
            <a:ext cx="5166000" cy="799982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y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5706588" y="503083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5197587" y="517369"/>
            <a:ext cx="1988095" cy="509523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2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5706590" y="2337543"/>
            <a:ext cx="7411547" cy="2297086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모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법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국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약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 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텍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터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록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 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1052571" y="2337543"/>
            <a:ext cx="7411547" cy="1535200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형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텍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차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등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적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캡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혹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등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거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정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없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2005678" y="4878187"/>
            <a:ext cx="16280037" cy="5407527"/>
            <a:chOff x="2005678" y="4878187"/>
            <a:chExt cx="16280037" cy="5407527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05678" y="4878187"/>
              <a:ext cx="16280037" cy="540752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DDD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06588" y="503083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5197587" y="517369"/>
            <a:ext cx="1988095" cy="509523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3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098857" y="2239133"/>
            <a:ext cx="5166000" cy="723808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v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i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5706590" y="2337543"/>
            <a:ext cx="7411547" cy="1994761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모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법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국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약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텍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터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록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 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1052571" y="2337543"/>
            <a:ext cx="7411547" cy="1535200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형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텍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차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등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적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캡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혹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등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거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정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없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092302" y="4238032"/>
            <a:ext cx="16101110" cy="47619"/>
            <a:chOff x="1092302" y="4238032"/>
            <a:chExt cx="16101110" cy="47619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2302" y="4238032"/>
              <a:ext cx="16101110" cy="4761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506665" y="4702857"/>
            <a:ext cx="2146026" cy="212382"/>
            <a:chOff x="5506665" y="4702857"/>
            <a:chExt cx="2146026" cy="212382"/>
          </a:xfrm>
        </p:grpSpPr>
        <p:sp>
          <p:nvSpPr>
            <p:cNvPr id="11" name="Object 11"/>
            <p:cNvSpPr txBox="1"/>
            <p:nvPr/>
          </p:nvSpPr>
          <p:spPr>
            <a:xfrm>
              <a:off x="5706590" y="4702857"/>
              <a:ext cx="2919150" cy="318573"/>
            </a:xfrm>
            <a:prstGeom prst="rect">
              <a:avLst/>
            </a:prstGeom>
            <a:noFill/>
          </p:spPr>
          <p:txBody>
            <a:bodyPr anchor="t"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C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A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T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E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G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O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R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Y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 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endParaRPr lang="en-US" dirty="0"/>
            </a:p>
          </p:txBody>
        </p:sp>
        <p:grpSp>
          <p:nvGrpSpPr>
            <p:cNvPr id="1003" name="그룹 1003"/>
            <p:cNvGrpSpPr/>
            <p:nvPr/>
          </p:nvGrpSpPr>
          <p:grpSpPr>
            <a:xfrm>
              <a:off x="5506665" y="4761506"/>
              <a:ext cx="95084" cy="95084"/>
              <a:chOff x="5506665" y="4761506"/>
              <a:chExt cx="95084" cy="95084"/>
            </a:xfrm>
          </p:grpSpPr>
          <p:pic>
            <p:nvPicPr>
              <p:cNvPr id="13" name="Object 12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5506665" y="4761506"/>
                <a:ext cx="95084" cy="95084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8172344" y="4702857"/>
            <a:ext cx="2146022" cy="212382"/>
            <a:chOff x="8172344" y="4702857"/>
            <a:chExt cx="2146022" cy="212382"/>
          </a:xfrm>
        </p:grpSpPr>
        <p:sp>
          <p:nvSpPr>
            <p:cNvPr id="17" name="Object 17"/>
            <p:cNvSpPr txBox="1"/>
            <p:nvPr/>
          </p:nvSpPr>
          <p:spPr>
            <a:xfrm>
              <a:off x="8372267" y="4702857"/>
              <a:ext cx="2919150" cy="318573"/>
            </a:xfrm>
            <a:prstGeom prst="rect">
              <a:avLst/>
            </a:prstGeom>
            <a:noFill/>
          </p:spPr>
          <p:txBody>
            <a:bodyPr anchor="t"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C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A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T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E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G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O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R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Y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 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endParaRPr lang="en-US" dirty="0"/>
            </a:p>
          </p:txBody>
        </p:sp>
        <p:grpSp>
          <p:nvGrpSpPr>
            <p:cNvPr id="1005" name="그룹 1005"/>
            <p:cNvGrpSpPr/>
            <p:nvPr/>
          </p:nvGrpSpPr>
          <p:grpSpPr>
            <a:xfrm>
              <a:off x="8172344" y="4761506"/>
              <a:ext cx="95084" cy="95084"/>
              <a:chOff x="8172344" y="4761506"/>
              <a:chExt cx="95084" cy="95084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8172344" y="4761506"/>
                <a:ext cx="95084" cy="95084"/>
              </a:xfrm>
              <a:prstGeom prst="rect">
                <a:avLst/>
              </a:prstGeom>
            </p:spPr>
          </p:pic>
        </p:grpSp>
      </p:grpSp>
      <p:grpSp>
        <p:nvGrpSpPr>
          <p:cNvPr id="1006" name="그룹 1006"/>
          <p:cNvGrpSpPr/>
          <p:nvPr/>
        </p:nvGrpSpPr>
        <p:grpSpPr>
          <a:xfrm>
            <a:off x="10823812" y="4702857"/>
            <a:ext cx="2146002" cy="212382"/>
            <a:chOff x="10823812" y="4702857"/>
            <a:chExt cx="2146002" cy="212382"/>
          </a:xfrm>
        </p:grpSpPr>
        <p:sp>
          <p:nvSpPr>
            <p:cNvPr id="23" name="Object 23"/>
            <p:cNvSpPr txBox="1"/>
            <p:nvPr/>
          </p:nvSpPr>
          <p:spPr>
            <a:xfrm>
              <a:off x="11023714" y="4702857"/>
              <a:ext cx="2919150" cy="318573"/>
            </a:xfrm>
            <a:prstGeom prst="rect">
              <a:avLst/>
            </a:prstGeom>
            <a:noFill/>
          </p:spPr>
          <p:txBody>
            <a:bodyPr anchor="t"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C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A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T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E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G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O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R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Y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 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endParaRPr lang="en-US" dirty="0"/>
            </a:p>
          </p:txBody>
        </p:sp>
        <p:grpSp>
          <p:nvGrpSpPr>
            <p:cNvPr id="1007" name="그룹 1007"/>
            <p:cNvGrpSpPr/>
            <p:nvPr/>
          </p:nvGrpSpPr>
          <p:grpSpPr>
            <a:xfrm>
              <a:off x="10823812" y="4761506"/>
              <a:ext cx="95084" cy="95084"/>
              <a:chOff x="10823812" y="4761506"/>
              <a:chExt cx="95084" cy="95084"/>
            </a:xfrm>
          </p:grpSpPr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0823812" y="4761506"/>
                <a:ext cx="95084" cy="95084"/>
              </a:xfrm>
              <a:prstGeom prst="rect">
                <a:avLst/>
              </a:prstGeom>
            </p:spPr>
          </p:pic>
        </p:grpSp>
      </p:grpSp>
      <p:grpSp>
        <p:nvGrpSpPr>
          <p:cNvPr id="1008" name="그룹 1008"/>
          <p:cNvGrpSpPr/>
          <p:nvPr/>
        </p:nvGrpSpPr>
        <p:grpSpPr>
          <a:xfrm>
            <a:off x="13474600" y="4702857"/>
            <a:ext cx="2146071" cy="212382"/>
            <a:chOff x="13474600" y="4702857"/>
            <a:chExt cx="2146071" cy="212382"/>
          </a:xfrm>
        </p:grpSpPr>
        <p:sp>
          <p:nvSpPr>
            <p:cNvPr id="29" name="Object 29"/>
            <p:cNvSpPr txBox="1"/>
            <p:nvPr/>
          </p:nvSpPr>
          <p:spPr>
            <a:xfrm>
              <a:off x="13674571" y="4702857"/>
              <a:ext cx="2919150" cy="318573"/>
            </a:xfrm>
            <a:prstGeom prst="rect">
              <a:avLst/>
            </a:prstGeom>
            <a:noFill/>
          </p:spPr>
          <p:txBody>
            <a:bodyPr anchor="t"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C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A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T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E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G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O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R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Y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 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V</a:t>
              </a:r>
              <a:endParaRPr lang="en-US" dirty="0"/>
            </a:p>
          </p:txBody>
        </p:sp>
        <p:grpSp>
          <p:nvGrpSpPr>
            <p:cNvPr id="1009" name="그룹 1009"/>
            <p:cNvGrpSpPr/>
            <p:nvPr/>
          </p:nvGrpSpPr>
          <p:grpSpPr>
            <a:xfrm>
              <a:off x="13474600" y="4761506"/>
              <a:ext cx="95084" cy="95084"/>
              <a:chOff x="13474600" y="4761506"/>
              <a:chExt cx="95084" cy="95084"/>
            </a:xfrm>
          </p:grpSpPr>
          <p:pic>
            <p:nvPicPr>
              <p:cNvPr id="31" name="Object 30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3474600" y="4761506"/>
                <a:ext cx="95084" cy="95084"/>
              </a:xfrm>
              <a:prstGeom prst="rect">
                <a:avLst/>
              </a:prstGeom>
            </p:spPr>
          </p:pic>
        </p:grpSp>
      </p:grpSp>
      <p:sp>
        <p:nvSpPr>
          <p:cNvPr id="34" name="Object 34"/>
          <p:cNvSpPr txBox="1"/>
          <p:nvPr/>
        </p:nvSpPr>
        <p:spPr>
          <a:xfrm>
            <a:off x="5711352" y="4966190"/>
            <a:ext cx="2912007" cy="1935666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4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5</a:t>
            </a:r>
            <a:endParaRPr lang="en-US" dirty="0"/>
          </a:p>
        </p:txBody>
      </p:sp>
      <p:sp>
        <p:nvSpPr>
          <p:cNvPr id="35" name="Object 35"/>
          <p:cNvSpPr txBox="1"/>
          <p:nvPr/>
        </p:nvSpPr>
        <p:spPr>
          <a:xfrm>
            <a:off x="8377029" y="4966190"/>
            <a:ext cx="2912007" cy="2089948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-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-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-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endParaRPr lang="en-US" dirty="0"/>
          </a:p>
        </p:txBody>
      </p:sp>
      <p:sp>
        <p:nvSpPr>
          <p:cNvPr id="36" name="Object 36"/>
          <p:cNvSpPr txBox="1"/>
          <p:nvPr/>
        </p:nvSpPr>
        <p:spPr>
          <a:xfrm>
            <a:off x="11028476" y="4966190"/>
            <a:ext cx="2912007" cy="1549961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4</a:t>
            </a:r>
            <a:endParaRPr lang="en-US" dirty="0"/>
          </a:p>
        </p:txBody>
      </p:sp>
      <p:sp>
        <p:nvSpPr>
          <p:cNvPr id="37" name="Object 37"/>
          <p:cNvSpPr txBox="1"/>
          <p:nvPr/>
        </p:nvSpPr>
        <p:spPr>
          <a:xfrm>
            <a:off x="13679333" y="4966190"/>
            <a:ext cx="2912007" cy="785714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endParaRPr lang="en-US" dirty="0"/>
          </a:p>
        </p:txBody>
      </p:sp>
      <p:grpSp>
        <p:nvGrpSpPr>
          <p:cNvPr id="1010" name="그룹 1010"/>
          <p:cNvGrpSpPr/>
          <p:nvPr/>
        </p:nvGrpSpPr>
        <p:grpSpPr>
          <a:xfrm>
            <a:off x="1038242" y="6975489"/>
            <a:ext cx="16147441" cy="3310225"/>
            <a:chOff x="1038242" y="6975489"/>
            <a:chExt cx="16147441" cy="3310225"/>
          </a:xfrm>
        </p:grpSpPr>
        <p:pic>
          <p:nvPicPr>
            <p:cNvPr id="39" name="Object 38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38242" y="6975489"/>
              <a:ext cx="16147441" cy="33102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EDB5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607362" y="1565731"/>
            <a:ext cx="15078062" cy="15078062"/>
            <a:chOff x="1607362" y="1565731"/>
            <a:chExt cx="15078062" cy="15078062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7362" y="1565731"/>
              <a:ext cx="15078062" cy="15078062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5706588" y="503083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5197587" y="517369"/>
            <a:ext cx="1988095" cy="509523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4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1607362" y="3440019"/>
            <a:ext cx="15117529" cy="120377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모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법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국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약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텍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터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록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 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1588314" y="2094019"/>
            <a:ext cx="17346032" cy="1691386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W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N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,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W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m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H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7400" b="1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DDD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06588" y="503083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5197587" y="517369"/>
            <a:ext cx="1988095" cy="509523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5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098857" y="2239133"/>
            <a:ext cx="5166000" cy="838094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p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P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d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1079810" y="3039752"/>
            <a:ext cx="10888596" cy="1154257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모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법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국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약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록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 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092302" y="4220678"/>
            <a:ext cx="7246571" cy="46452"/>
            <a:chOff x="1092302" y="4220678"/>
            <a:chExt cx="7246571" cy="46452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2302" y="4220678"/>
              <a:ext cx="7246571" cy="46452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98857" y="4626667"/>
            <a:ext cx="2146026" cy="212382"/>
            <a:chOff x="1098857" y="4626667"/>
            <a:chExt cx="2146026" cy="212382"/>
          </a:xfrm>
        </p:grpSpPr>
        <p:sp>
          <p:nvSpPr>
            <p:cNvPr id="10" name="Object 10"/>
            <p:cNvSpPr txBox="1"/>
            <p:nvPr/>
          </p:nvSpPr>
          <p:spPr>
            <a:xfrm>
              <a:off x="1298783" y="4626667"/>
              <a:ext cx="2919150" cy="318573"/>
            </a:xfrm>
            <a:prstGeom prst="rect">
              <a:avLst/>
            </a:prstGeom>
            <a:noFill/>
          </p:spPr>
          <p:txBody>
            <a:bodyPr anchor="t"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C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A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T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E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G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O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R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Y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 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endParaRPr lang="en-US" dirty="0"/>
            </a:p>
          </p:txBody>
        </p:sp>
        <p:grpSp>
          <p:nvGrpSpPr>
            <p:cNvPr id="1003" name="그룹 1003"/>
            <p:cNvGrpSpPr/>
            <p:nvPr/>
          </p:nvGrpSpPr>
          <p:grpSpPr>
            <a:xfrm>
              <a:off x="1098857" y="4685315"/>
              <a:ext cx="95084" cy="95084"/>
              <a:chOff x="1098857" y="4685315"/>
              <a:chExt cx="95084" cy="95084"/>
            </a:xfrm>
          </p:grpSpPr>
          <p:pic>
            <p:nvPicPr>
              <p:cNvPr id="12" name="Object 11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098857" y="4685315"/>
                <a:ext cx="95084" cy="95084"/>
              </a:xfrm>
              <a:prstGeom prst="rect">
                <a:avLst/>
              </a:prstGeom>
            </p:spPr>
          </p:pic>
        </p:grpSp>
      </p:grpSp>
      <p:grpSp>
        <p:nvGrpSpPr>
          <p:cNvPr id="1004" name="그룹 1004"/>
          <p:cNvGrpSpPr/>
          <p:nvPr/>
        </p:nvGrpSpPr>
        <p:grpSpPr>
          <a:xfrm>
            <a:off x="3764537" y="4626667"/>
            <a:ext cx="2146022" cy="212382"/>
            <a:chOff x="3764537" y="4626667"/>
            <a:chExt cx="2146022" cy="212382"/>
          </a:xfrm>
        </p:grpSpPr>
        <p:sp>
          <p:nvSpPr>
            <p:cNvPr id="16" name="Object 16"/>
            <p:cNvSpPr txBox="1"/>
            <p:nvPr/>
          </p:nvSpPr>
          <p:spPr>
            <a:xfrm>
              <a:off x="3964459" y="4626667"/>
              <a:ext cx="2919150" cy="318573"/>
            </a:xfrm>
            <a:prstGeom prst="rect">
              <a:avLst/>
            </a:prstGeom>
            <a:noFill/>
          </p:spPr>
          <p:txBody>
            <a:bodyPr anchor="t"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C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A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T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E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G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O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R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Y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 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endParaRPr lang="en-US" dirty="0"/>
            </a:p>
          </p:txBody>
        </p:sp>
        <p:grpSp>
          <p:nvGrpSpPr>
            <p:cNvPr id="1005" name="그룹 1005"/>
            <p:cNvGrpSpPr/>
            <p:nvPr/>
          </p:nvGrpSpPr>
          <p:grpSpPr>
            <a:xfrm>
              <a:off x="3764537" y="4685315"/>
              <a:ext cx="95084" cy="95084"/>
              <a:chOff x="3764537" y="4685315"/>
              <a:chExt cx="95084" cy="95084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3764537" y="4685315"/>
                <a:ext cx="95084" cy="95084"/>
              </a:xfrm>
              <a:prstGeom prst="rect">
                <a:avLst/>
              </a:prstGeom>
            </p:spPr>
          </p:pic>
        </p:grpSp>
      </p:grpSp>
      <p:grpSp>
        <p:nvGrpSpPr>
          <p:cNvPr id="1006" name="그룹 1006"/>
          <p:cNvGrpSpPr/>
          <p:nvPr/>
        </p:nvGrpSpPr>
        <p:grpSpPr>
          <a:xfrm>
            <a:off x="6416005" y="4626667"/>
            <a:ext cx="2146002" cy="212382"/>
            <a:chOff x="6416005" y="4626667"/>
            <a:chExt cx="2146002" cy="212382"/>
          </a:xfrm>
        </p:grpSpPr>
        <p:sp>
          <p:nvSpPr>
            <p:cNvPr id="22" name="Object 22"/>
            <p:cNvSpPr txBox="1"/>
            <p:nvPr/>
          </p:nvSpPr>
          <p:spPr>
            <a:xfrm>
              <a:off x="6615907" y="4626667"/>
              <a:ext cx="2919150" cy="318573"/>
            </a:xfrm>
            <a:prstGeom prst="rect">
              <a:avLst/>
            </a:prstGeom>
            <a:noFill/>
          </p:spPr>
          <p:txBody>
            <a:bodyPr anchor="t"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C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A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T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E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G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O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R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Y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 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endParaRPr lang="en-US" dirty="0"/>
            </a:p>
          </p:txBody>
        </p:sp>
        <p:grpSp>
          <p:nvGrpSpPr>
            <p:cNvPr id="1007" name="그룹 1007"/>
            <p:cNvGrpSpPr/>
            <p:nvPr/>
          </p:nvGrpSpPr>
          <p:grpSpPr>
            <a:xfrm>
              <a:off x="6416005" y="4685315"/>
              <a:ext cx="95084" cy="95084"/>
              <a:chOff x="6416005" y="4685315"/>
              <a:chExt cx="95084" cy="95084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6416005" y="4685315"/>
                <a:ext cx="95084" cy="95084"/>
              </a:xfrm>
              <a:prstGeom prst="rect">
                <a:avLst/>
              </a:prstGeom>
            </p:spPr>
          </p:pic>
        </p:grpSp>
      </p:grpSp>
      <p:grpSp>
        <p:nvGrpSpPr>
          <p:cNvPr id="1008" name="그룹 1008"/>
          <p:cNvGrpSpPr/>
          <p:nvPr/>
        </p:nvGrpSpPr>
        <p:grpSpPr>
          <a:xfrm>
            <a:off x="1098857" y="6542349"/>
            <a:ext cx="2146071" cy="212382"/>
            <a:chOff x="1098857" y="6542349"/>
            <a:chExt cx="2146071" cy="212382"/>
          </a:xfrm>
        </p:grpSpPr>
        <p:sp>
          <p:nvSpPr>
            <p:cNvPr id="28" name="Object 28"/>
            <p:cNvSpPr txBox="1"/>
            <p:nvPr/>
          </p:nvSpPr>
          <p:spPr>
            <a:xfrm>
              <a:off x="1298828" y="6542349"/>
              <a:ext cx="2919150" cy="318573"/>
            </a:xfrm>
            <a:prstGeom prst="rect">
              <a:avLst/>
            </a:prstGeom>
            <a:noFill/>
          </p:spPr>
          <p:txBody>
            <a:bodyPr anchor="t"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C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A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T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E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G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O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R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Y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 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I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V</a:t>
              </a:r>
              <a:endParaRPr lang="en-US" dirty="0"/>
            </a:p>
          </p:txBody>
        </p:sp>
        <p:grpSp>
          <p:nvGrpSpPr>
            <p:cNvPr id="1009" name="그룹 1009"/>
            <p:cNvGrpSpPr/>
            <p:nvPr/>
          </p:nvGrpSpPr>
          <p:grpSpPr>
            <a:xfrm>
              <a:off x="1098857" y="6600997"/>
              <a:ext cx="95084" cy="95084"/>
              <a:chOff x="1098857" y="6600997"/>
              <a:chExt cx="95084" cy="95084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098857" y="6600997"/>
                <a:ext cx="95084" cy="95084"/>
              </a:xfrm>
              <a:prstGeom prst="rect">
                <a:avLst/>
              </a:prstGeom>
            </p:spPr>
          </p:pic>
        </p:grpSp>
      </p:grpSp>
      <p:sp>
        <p:nvSpPr>
          <p:cNvPr id="33" name="Object 33"/>
          <p:cNvSpPr txBox="1"/>
          <p:nvPr/>
        </p:nvSpPr>
        <p:spPr>
          <a:xfrm>
            <a:off x="1303545" y="4890000"/>
            <a:ext cx="2912007" cy="1935666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4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5</a:t>
            </a:r>
            <a:endParaRPr lang="en-US" dirty="0"/>
          </a:p>
        </p:txBody>
      </p:sp>
      <p:sp>
        <p:nvSpPr>
          <p:cNvPr id="34" name="Object 34"/>
          <p:cNvSpPr txBox="1"/>
          <p:nvPr/>
        </p:nvSpPr>
        <p:spPr>
          <a:xfrm>
            <a:off x="3969221" y="4890000"/>
            <a:ext cx="2912007" cy="2089948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-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-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-</a:t>
            </a:r>
            <a:r>
              <a:rPr lang="en-US" sz="12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endParaRPr lang="en-US" dirty="0"/>
          </a:p>
        </p:txBody>
      </p:sp>
      <p:sp>
        <p:nvSpPr>
          <p:cNvPr id="35" name="Object 35"/>
          <p:cNvSpPr txBox="1"/>
          <p:nvPr/>
        </p:nvSpPr>
        <p:spPr>
          <a:xfrm>
            <a:off x="6620669" y="4890000"/>
            <a:ext cx="2912007" cy="1549961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3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4</a:t>
            </a:r>
            <a:endParaRPr lang="en-US" dirty="0"/>
          </a:p>
        </p:txBody>
      </p:sp>
      <p:sp>
        <p:nvSpPr>
          <p:cNvPr id="36" name="Object 36"/>
          <p:cNvSpPr txBox="1"/>
          <p:nvPr/>
        </p:nvSpPr>
        <p:spPr>
          <a:xfrm>
            <a:off x="1303590" y="6805686"/>
            <a:ext cx="2912007" cy="38070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endParaRPr lang="en-US" dirty="0"/>
          </a:p>
        </p:txBody>
      </p:sp>
      <p:grpSp>
        <p:nvGrpSpPr>
          <p:cNvPr id="1010" name="그룹 1010"/>
          <p:cNvGrpSpPr/>
          <p:nvPr/>
        </p:nvGrpSpPr>
        <p:grpSpPr>
          <a:xfrm>
            <a:off x="3764537" y="6542352"/>
            <a:ext cx="2146068" cy="222851"/>
            <a:chOff x="3764537" y="6542352"/>
            <a:chExt cx="2146068" cy="222851"/>
          </a:xfrm>
        </p:grpSpPr>
        <p:sp>
          <p:nvSpPr>
            <p:cNvPr id="38" name="Object 38"/>
            <p:cNvSpPr txBox="1"/>
            <p:nvPr/>
          </p:nvSpPr>
          <p:spPr>
            <a:xfrm>
              <a:off x="3964505" y="6542352"/>
              <a:ext cx="2919150" cy="334277"/>
            </a:xfrm>
            <a:prstGeom prst="rect">
              <a:avLst/>
            </a:prstGeom>
            <a:noFill/>
          </p:spPr>
          <p:txBody>
            <a:bodyPr anchor="t"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C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A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T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E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G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O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R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Y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 </a:t>
              </a:r>
              <a:r>
                <a:rPr lang="en-US" sz="1200" dirty="0" smtClean="0">
                  <a:solidFill>
                    <a:srgbClr val="de4b3f"/>
                  </a:solidFill>
                  <a:latin typeface="Gmarket Sans Medium" pitchFamily="34" charset="0"/>
                  <a:cs typeface="Gmarket Sans Medium" pitchFamily="34" charset="0"/>
                </a:rPr>
                <a:t>V</a:t>
              </a:r>
              <a:endParaRPr lang="en-US" dirty="0"/>
            </a:p>
          </p:txBody>
        </p:sp>
        <p:grpSp>
          <p:nvGrpSpPr>
            <p:cNvPr id="1011" name="그룹 1011"/>
            <p:cNvGrpSpPr/>
            <p:nvPr/>
          </p:nvGrpSpPr>
          <p:grpSpPr>
            <a:xfrm>
              <a:off x="3764537" y="6600997"/>
              <a:ext cx="95084" cy="95084"/>
              <a:chOff x="3764537" y="6600997"/>
              <a:chExt cx="95084" cy="95084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3764537" y="6600997"/>
                <a:ext cx="95084" cy="95084"/>
              </a:xfrm>
              <a:prstGeom prst="rect">
                <a:avLst/>
              </a:prstGeom>
            </p:spPr>
          </p:pic>
        </p:grpSp>
      </p:grpSp>
      <p:sp>
        <p:nvSpPr>
          <p:cNvPr id="43" name="Object 43"/>
          <p:cNvSpPr txBox="1"/>
          <p:nvPr/>
        </p:nvSpPr>
        <p:spPr>
          <a:xfrm>
            <a:off x="3969270" y="6805682"/>
            <a:ext cx="2912007" cy="785714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1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항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목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5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2</a:t>
            </a:r>
            <a:endParaRPr lang="en-US" dirty="0"/>
          </a:p>
        </p:txBody>
      </p:sp>
      <p:grpSp>
        <p:nvGrpSpPr>
          <p:cNvPr id="1012" name="그룹 1012"/>
          <p:cNvGrpSpPr/>
          <p:nvPr/>
        </p:nvGrpSpPr>
        <p:grpSpPr>
          <a:xfrm>
            <a:off x="9142857" y="0"/>
            <a:ext cx="8125251" cy="10334182"/>
            <a:chOff x="9142857" y="0"/>
            <a:chExt cx="8125251" cy="10334182"/>
          </a:xfrm>
        </p:grpSpPr>
        <p:pic>
          <p:nvPicPr>
            <p:cNvPr id="45" name="Object 4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142857" y="0"/>
              <a:ext cx="8125251" cy="1033418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DDD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06588" y="503083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5197587" y="517369"/>
            <a:ext cx="1988095" cy="487607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6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098857" y="2239133"/>
            <a:ext cx="5166000" cy="1380951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p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i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l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P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d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1098857" y="3611467"/>
            <a:ext cx="5566000" cy="2788502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모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법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국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약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텍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터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록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 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089333" y="6473078"/>
            <a:ext cx="2713333" cy="2933333"/>
            <a:chOff x="1089333" y="6473078"/>
            <a:chExt cx="2713333" cy="293333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89333" y="6473078"/>
              <a:ext cx="2713333" cy="293333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5706588" y="1679900"/>
            <a:ext cx="11489236" cy="7726511"/>
            <a:chOff x="5706588" y="1679900"/>
            <a:chExt cx="11489236" cy="7726511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706588" y="1679900"/>
              <a:ext cx="11489236" cy="772651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DDD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06588" y="503083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5197587" y="517369"/>
            <a:ext cx="1988095" cy="487607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7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098857" y="2239133"/>
            <a:ext cx="5166000" cy="723808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h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i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t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y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w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k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5706590" y="2337543"/>
            <a:ext cx="7411547" cy="2297086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모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법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국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약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 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텍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터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록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 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1052571" y="2337543"/>
            <a:ext cx="7411547" cy="1535200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형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텍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차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등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적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캡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혹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등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거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정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없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092302" y="4238032"/>
            <a:ext cx="16101110" cy="47619"/>
            <a:chOff x="1092302" y="4238032"/>
            <a:chExt cx="16101110" cy="47619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2302" y="4238032"/>
              <a:ext cx="16101110" cy="47619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098857" y="3332257"/>
            <a:ext cx="5166000" cy="36570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동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5677836" y="4812219"/>
            <a:ext cx="4969785" cy="4590479"/>
            <a:chOff x="5677836" y="4812219"/>
            <a:chExt cx="4969785" cy="4590479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77836" y="4812219"/>
              <a:ext cx="4969785" cy="459047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1052571" y="4869721"/>
            <a:ext cx="4969785" cy="4590479"/>
            <a:chOff x="11052571" y="4869721"/>
            <a:chExt cx="4969785" cy="4590479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052571" y="4869721"/>
              <a:ext cx="4969785" cy="459047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DDD7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706588" y="503083"/>
            <a:ext cx="4468286" cy="60569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I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V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dirty="0" smtClean="0"/>
              <a:t/>
            </a:r>
          </a:p>
          <a:p>
            <a:r>
              <a:rPr lang="en-US" dirty="0" smtClean="0"/>
              <a:t/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E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S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&amp;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R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D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U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T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 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C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O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M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P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A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N</a:t>
            </a:r>
            <a:r>
              <a:rPr lang="en-US" sz="1200" b="1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Y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5197587" y="517369"/>
            <a:ext cx="1988095" cy="487607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0</a:t>
            </a:r>
            <a:r>
              <a:rPr lang="en-US" sz="2000" dirty="0" smtClean="0">
                <a:solidFill>
                  <a:srgbClr val="0033e3"/>
                </a:solidFill>
                <a:latin typeface="Gmarket Sans Bold" pitchFamily="34" charset="0"/>
                <a:cs typeface="Gmarket Sans Bold" pitchFamily="34" charset="0"/>
              </a:rPr>
              <a:t>8</a:t>
            </a:r>
            <a:endParaRPr lang="en-US" dirty="0"/>
          </a:p>
        </p:txBody>
      </p:sp>
      <p:sp>
        <p:nvSpPr>
          <p:cNvPr id="4" name="Object 4"/>
          <p:cNvSpPr txBox="1"/>
          <p:nvPr/>
        </p:nvSpPr>
        <p:spPr>
          <a:xfrm>
            <a:off x="1098857" y="2239133"/>
            <a:ext cx="5166000" cy="723808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 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M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m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b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35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r</a:t>
            </a:r>
            <a:endParaRPr lang="en-US" dirty="0"/>
          </a:p>
        </p:txBody>
      </p:sp>
      <p:sp>
        <p:nvSpPr>
          <p:cNvPr id="5" name="Object 5"/>
          <p:cNvSpPr txBox="1"/>
          <p:nvPr/>
        </p:nvSpPr>
        <p:spPr>
          <a:xfrm>
            <a:off x="5706590" y="2337543"/>
            <a:ext cx="15397257" cy="1154257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모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'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며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법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과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국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약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및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텍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작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터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미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캔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용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능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록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를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받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하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습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니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다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.</a:t>
            </a:r>
            <a:r>
              <a:rPr lang="en-US" sz="16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 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092302" y="4238032"/>
            <a:ext cx="16101110" cy="47619"/>
            <a:chOff x="1092302" y="4238032"/>
            <a:chExt cx="16101110" cy="47619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2302" y="4238032"/>
              <a:ext cx="16101110" cy="47619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917961" y="4775200"/>
            <a:ext cx="2582072" cy="50284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W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e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n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d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y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5732474" y="4775200"/>
            <a:ext cx="2582072" cy="551479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N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h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9547940" y="4775200"/>
            <a:ext cx="2582072" cy="465226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O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l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i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v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i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13374104" y="4775200"/>
            <a:ext cx="2582072" cy="465226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L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u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c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a</a:t>
            </a:r>
            <a:r>
              <a:rPr lang="en-US" sz="2200" i="1" spc="100" kern="0" dirty="0" smtClean="0">
                <a:solidFill>
                  <a:srgbClr val="de4b3f"/>
                </a:solidFill>
                <a:latin typeface="Baskerville Old Face" pitchFamily="34" charset="0"/>
                <a:cs typeface="Baskerville Old Face" pitchFamily="34" charset="0"/>
              </a:rPr>
              <a:t>s</a:t>
            </a:r>
            <a:endParaRPr lang="en-US" dirty="0"/>
          </a:p>
        </p:txBody>
      </p:sp>
      <p:sp>
        <p:nvSpPr>
          <p:cNvPr id="13" name="Object 13"/>
          <p:cNvSpPr txBox="1"/>
          <p:nvPr/>
        </p:nvSpPr>
        <p:spPr>
          <a:xfrm>
            <a:off x="1314489" y="8015886"/>
            <a:ext cx="3874036" cy="1478058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금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표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유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기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동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물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입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양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문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화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구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조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활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동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"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대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표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님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저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도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입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양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해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주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세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요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"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endParaRPr lang="en-US" dirty="0"/>
          </a:p>
        </p:txBody>
      </p:sp>
      <p:sp>
        <p:nvSpPr>
          <p:cNvPr id="14" name="Object 14"/>
          <p:cNvSpPr txBox="1"/>
          <p:nvPr/>
        </p:nvSpPr>
        <p:spPr>
          <a:xfrm>
            <a:off x="5104042" y="8015886"/>
            <a:ext cx="3874036" cy="1173304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자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공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문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가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만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나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면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누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구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나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골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골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송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"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개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고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양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,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모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두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사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랑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해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요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"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8901992" y="8015886"/>
            <a:ext cx="3874036" cy="1173304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여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움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담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당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"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내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댕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댕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인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지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댕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댕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이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나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인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지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헷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갈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려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"</a:t>
            </a:r>
            <a:endParaRPr lang="en-US" dirty="0"/>
          </a:p>
        </p:txBody>
      </p:sp>
      <p:sp>
        <p:nvSpPr>
          <p:cNvPr id="16" name="Object 16"/>
          <p:cNvSpPr txBox="1"/>
          <p:nvPr/>
        </p:nvSpPr>
        <p:spPr>
          <a:xfrm>
            <a:off x="12743065" y="8001510"/>
            <a:ext cx="3874036" cy="1173304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경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력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3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0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년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랜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선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 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집</a:t>
            </a:r>
            <a:r>
              <a:rPr lang="en-US" sz="1600" dirty="0" smtClean="0">
                <a:solidFill>
                  <a:srgbClr val="de4b3f"/>
                </a:solidFill>
                <a:latin typeface="KoPubWorldDotum_Pro Bold" pitchFamily="34" charset="0"/>
                <a:cs typeface="KoPubWorldDotum_Pro Bold" pitchFamily="34" charset="0"/>
              </a:rPr>
              <a:t>사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"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남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의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강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아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지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가</a:t>
            </a:r>
            <a:r>
              <a:rPr lang="en-US" dirty="0" smtClean="0"/>
              <a:t/>
            </a:r>
          </a:p>
          <a:p>
            <a:pPr algn="ctr"/>
            <a:r>
              <a:rPr lang="en-US" dirty="0" smtClean="0"/>
              <a:t/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세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상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에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서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제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일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 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예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뻤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어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요</a:t>
            </a:r>
            <a:r>
              <a:rPr lang="en-US" sz="1400" dirty="0" smtClean="0">
                <a:solidFill>
                  <a:srgbClr val="de4b3f"/>
                </a:solidFill>
                <a:latin typeface="KoPubWorldDotum_Pro Medium" pitchFamily="34" charset="0"/>
                <a:cs typeface="KoPubWorldDotum_Pro Medium" pitchFamily="34" charset="0"/>
              </a:rPr>
              <a:t>"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1960162" y="5214775"/>
            <a:ext cx="2654417" cy="2657355"/>
            <a:chOff x="1960162" y="5214775"/>
            <a:chExt cx="2654417" cy="2657355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960162" y="5214775"/>
              <a:ext cx="2654417" cy="265735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9531395" y="5214775"/>
            <a:ext cx="2654417" cy="2657355"/>
            <a:chOff x="9531395" y="5214775"/>
            <a:chExt cx="2654417" cy="2657355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531395" y="5214775"/>
              <a:ext cx="2654417" cy="2657355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5745778" y="5214775"/>
            <a:ext cx="2654417" cy="2657355"/>
            <a:chOff x="5745778" y="5214775"/>
            <a:chExt cx="2654417" cy="2657355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745778" y="5214775"/>
              <a:ext cx="2654417" cy="2657355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3317012" y="5214775"/>
            <a:ext cx="2654417" cy="2657355"/>
            <a:chOff x="13317012" y="5214775"/>
            <a:chExt cx="2654417" cy="2657355"/>
          </a:xfrm>
        </p:grpSpPr>
        <p:pic>
          <p:nvPicPr>
            <p:cNvPr id="27" name="Object 2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3317012" y="5214775"/>
              <a:ext cx="2654417" cy="265735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officegen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officegen</dc:creator>
  <cp:lastModifiedBy>officegen</cp:lastModifiedBy>
  <cp:revision>1</cp:revision>
  <dcterms:created xsi:type="dcterms:W3CDTF">2022-01-17T15:57:47Z</dcterms:created>
  <dcterms:modified xsi:type="dcterms:W3CDTF">2022-01-17T15:57:47Z</dcterms:modified>
</cp:coreProperties>
</file>